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85" r:id="rId4"/>
    <p:sldId id="283" r:id="rId5"/>
    <p:sldId id="288" r:id="rId6"/>
    <p:sldId id="260" r:id="rId7"/>
    <p:sldId id="289" r:id="rId8"/>
    <p:sldId id="290" r:id="rId9"/>
    <p:sldId id="275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54214" autoAdjust="0"/>
  </p:normalViewPr>
  <p:slideViewPr>
    <p:cSldViewPr snapToGrid="0">
      <p:cViewPr varScale="1">
        <p:scale>
          <a:sx n="48" d="100"/>
          <a:sy n="48" d="100"/>
        </p:scale>
        <p:origin x="1862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158E5F-6A04-4230-B1ED-DF071DCA83C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687E460-35A6-4F85-94FF-BD7E4CC9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46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Please introduce</a:t>
            </a:r>
            <a:r>
              <a:rPr lang="en-US" baseline="0" dirty="0" smtClean="0"/>
              <a:t> yourself and your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7E460-35A6-4F85-94FF-BD7E4CC9E3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31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7E460-35A6-4F85-94FF-BD7E4CC9E3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7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44CE5-059C-4F69-8370-82605EE984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90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1995, the US Department of Housing and Urban Development (HUD) began to require communities to submit a single application for McKinney-Vento Homeless Assistance Grants in order to streamline the funding application process, encourage coordination of housing and service providers on a local level, and promote the development of Continuums of Care (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CoCs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By requiring communities to submit a single application, HUD hoped to encourage a more structural and strategic approach to both housing and providing services to homeless people. A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CoC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would provide this more strategic system by providing homeless people with housing and services appropriate to their range of needs.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7E460-35A6-4F85-94FF-BD7E4CC9E3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2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7E460-35A6-4F85-94FF-BD7E4CC9E3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0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59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0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0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67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63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32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12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6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BA8343F-667E-4FB4-BE7E-025CC86BB2D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1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4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BA8343F-667E-4FB4-BE7E-025CC86BB2D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08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dhomelessness.org/resource/what-is-a-continuum-of-car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gress.gov/bill/116th-congress/house-bill/4302/tex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Action Team – </a:t>
            </a:r>
            <a:br>
              <a:rPr lang="en-US" dirty="0" smtClean="0"/>
            </a:br>
            <a:r>
              <a:rPr lang="en-US" dirty="0" smtClean="0"/>
              <a:t>Housing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Laramie county community partnership</a:t>
            </a:r>
          </a:p>
          <a:p>
            <a:r>
              <a:rPr lang="en-US" dirty="0" smtClean="0"/>
              <a:t>1/28/2019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B0D69D3-3A84-444B-8FE4-832F88AE5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3849" y="5537198"/>
            <a:ext cx="2687951" cy="67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0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for the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Who are we?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</a:t>
            </a:r>
            <a:r>
              <a:rPr lang="en-US" sz="2400" dirty="0" smtClean="0"/>
              <a:t>ntroductions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Recap-Where are we now?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Envision Center Grand Forks, 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Common Agenda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Discussion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Housing in the </a:t>
            </a:r>
            <a:r>
              <a:rPr lang="en-US" sz="2800" dirty="0" smtClean="0"/>
              <a:t>News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58616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0" r="579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2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Laramie County Community Partnership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300" dirty="0"/>
              <a:t>“The mission of the Laramie County Community Partnership </a:t>
            </a:r>
            <a:r>
              <a:rPr lang="en-US" sz="4300" dirty="0" smtClean="0"/>
              <a:t>is </a:t>
            </a:r>
            <a:r>
              <a:rPr lang="en-US" sz="4300" dirty="0"/>
              <a:t>to maximize resources and influence change to improve conditions of well being for people in Laramie County.”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5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Envision Center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Discussion with Grand Forks, ND </a:t>
            </a:r>
          </a:p>
          <a:p>
            <a:r>
              <a:rPr lang="en-US" sz="2800" dirty="0" smtClean="0"/>
              <a:t>Follo</a:t>
            </a:r>
            <a:r>
              <a:rPr lang="en-US" sz="2600" dirty="0" smtClean="0"/>
              <a:t>w-up thoughts?</a:t>
            </a:r>
          </a:p>
          <a:p>
            <a:pPr lvl="1"/>
            <a:r>
              <a:rPr lang="en-US" sz="2400" dirty="0" smtClean="0"/>
              <a:t>Lyle Konkol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112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5511" y="875962"/>
            <a:ext cx="8286160" cy="900752"/>
          </a:xfrm>
        </p:spPr>
        <p:txBody>
          <a:bodyPr>
            <a:normAutofit/>
          </a:bodyPr>
          <a:lstStyle/>
          <a:p>
            <a:r>
              <a:rPr lang="en-US" dirty="0" smtClean="0"/>
              <a:t>Common Agenda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511" y="1942819"/>
            <a:ext cx="7429579" cy="410555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want a system where </a:t>
            </a:r>
          </a:p>
          <a:p>
            <a:pPr lvl="1"/>
            <a:r>
              <a:rPr lang="en-US" sz="2400" dirty="0" smtClean="0"/>
              <a:t>Partners and participants are aware of available resources</a:t>
            </a:r>
          </a:p>
          <a:p>
            <a:pPr lvl="1"/>
            <a:r>
              <a:rPr lang="en-US" sz="2400" dirty="0" smtClean="0"/>
              <a:t>Appropriate housing options exist across the housing spectrum</a:t>
            </a:r>
          </a:p>
          <a:p>
            <a:pPr lvl="2"/>
            <a:r>
              <a:rPr lang="en-US" sz="1800" dirty="0" smtClean="0"/>
              <a:t>Including for individuals on fixed incomes, families, children, individuals with mental health issues, and substance abuse disorders  </a:t>
            </a:r>
          </a:p>
          <a:p>
            <a:pPr lvl="1"/>
            <a:r>
              <a:rPr lang="en-US" sz="2400" dirty="0" smtClean="0"/>
              <a:t>Opportunities exist for people to build skills and resources to achieve sustainable housing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0683433" y="1585732"/>
            <a:ext cx="555585" cy="381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Continuum of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Continuum of Care (</a:t>
            </a:r>
            <a:r>
              <a:rPr lang="en-US" dirty="0" err="1"/>
              <a:t>CoC</a:t>
            </a:r>
            <a:r>
              <a:rPr lang="en-US" dirty="0"/>
              <a:t>) is a regional or local planning body that coordinates housing and services funding for homeless families and individuals</a:t>
            </a:r>
            <a:r>
              <a:rPr lang="en-US" dirty="0" smtClean="0"/>
              <a:t>. </a:t>
            </a:r>
            <a:r>
              <a:rPr lang="en-US" dirty="0" err="1"/>
              <a:t>CoCs</a:t>
            </a:r>
            <a:r>
              <a:rPr lang="en-US" dirty="0"/>
              <a:t> represent communities of all kinds, including major cities, suburbs and rural areas</a:t>
            </a:r>
            <a:r>
              <a:rPr lang="en-US" dirty="0" smtClean="0"/>
              <a:t>.</a:t>
            </a:r>
          </a:p>
          <a:p>
            <a:r>
              <a:rPr lang="en-US" b="1" dirty="0"/>
              <a:t>The Four Parts of a Continuum</a:t>
            </a:r>
          </a:p>
          <a:p>
            <a:r>
              <a:rPr lang="en-US" dirty="0" smtClean="0"/>
              <a:t>Outreach</a:t>
            </a:r>
            <a:r>
              <a:rPr lang="en-US" dirty="0"/>
              <a:t>, intake, and assessment in order to identify service and housing needs and provide a link to the appropriate level of both;</a:t>
            </a:r>
          </a:p>
          <a:p>
            <a:r>
              <a:rPr lang="en-US" dirty="0"/>
              <a:t>Emergency shelter to provide an immediate and safe alternative to sleeping on the streets, especially for homeless families with children;</a:t>
            </a:r>
          </a:p>
          <a:p>
            <a:r>
              <a:rPr lang="en-US" dirty="0"/>
              <a:t>Transitional housing with supportive services to allow for the development of skills that will be needed once permanently housed; and</a:t>
            </a:r>
          </a:p>
          <a:p>
            <a:r>
              <a:rPr lang="en-US" dirty="0"/>
              <a:t>Permanent and permanent supportive housing to provide individuals and families with an affordable place to live with services if needed.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54305"/>
            <a:ext cx="7919634" cy="371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https://endhomelessness.org/resource/what-is-a-continuum-of-care/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778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Wyoming </a:t>
            </a:r>
            <a:r>
              <a:rPr lang="en-US" dirty="0" err="1" smtClean="0"/>
              <a:t>CoC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Conduct the Point in Time Survey (1/23/20)</a:t>
            </a:r>
          </a:p>
          <a:p>
            <a:r>
              <a:rPr lang="en-US" dirty="0" smtClean="0"/>
              <a:t>Submit Emergency Solutions Grant</a:t>
            </a:r>
          </a:p>
          <a:p>
            <a:pPr lvl="1"/>
            <a:r>
              <a:rPr lang="en-US" dirty="0" smtClean="0"/>
              <a:t>Yes House; VOA, Council of Community Services, Sweetwater Resource Center, COMEA, Interfaith Good Samaritan, Community Action – Natrona County</a:t>
            </a:r>
          </a:p>
          <a:p>
            <a:r>
              <a:rPr lang="en-US" dirty="0" smtClean="0"/>
              <a:t>Coordinate the use of HMIS</a:t>
            </a:r>
          </a:p>
          <a:p>
            <a:pPr lvl="1"/>
            <a:r>
              <a:rPr lang="en-US" dirty="0" smtClean="0"/>
              <a:t>Data Collection and analysis</a:t>
            </a:r>
          </a:p>
          <a:p>
            <a:r>
              <a:rPr lang="en-US" dirty="0" smtClean="0"/>
              <a:t>Develop ten-year action plan</a:t>
            </a:r>
          </a:p>
          <a:p>
            <a:pPr lvl="1"/>
            <a:r>
              <a:rPr lang="en-US" dirty="0" smtClean="0"/>
              <a:t>Utilize the results of Dr. </a:t>
            </a:r>
            <a:r>
              <a:rPr lang="en-US" dirty="0" err="1"/>
              <a:t>M</a:t>
            </a:r>
            <a:r>
              <a:rPr lang="en-US" dirty="0" err="1" smtClean="0"/>
              <a:t>arbut’s</a:t>
            </a:r>
            <a:r>
              <a:rPr lang="en-US" dirty="0" smtClean="0"/>
              <a:t> report to drive change</a:t>
            </a:r>
          </a:p>
          <a:p>
            <a:r>
              <a:rPr lang="en-US" dirty="0" smtClean="0"/>
              <a:t>Proposal: Can we serve as the regional meeting place for the </a:t>
            </a:r>
            <a:r>
              <a:rPr lang="en-US" dirty="0" err="1" smtClean="0"/>
              <a:t>CoC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866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in the News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97280" y="1845734"/>
            <a:ext cx="9534326" cy="402336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Homeless Assistance Act of 2019</a:t>
            </a:r>
          </a:p>
          <a:p>
            <a:pPr lvl="1"/>
            <a:r>
              <a:rPr lang="en-US" dirty="0">
                <a:hlinkClick r:id="rId3"/>
              </a:rPr>
              <a:t>https://www.congress.gov/bill/116th-congress/house-bill/4302/text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Joint Interim Corporations, Elections, and Political Subdivisions Committee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Considering bill prohibiting towns and counties from requiring developers to build or pay for housing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Next meeting Cheyenne, November 18-19</a:t>
            </a:r>
            <a:r>
              <a:rPr lang="en-US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89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4259</TotalTime>
  <Words>527</Words>
  <Application>Microsoft Office PowerPoint</Application>
  <PresentationFormat>Widescreen</PresentationFormat>
  <Paragraphs>54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Retrospect</vt:lpstr>
      <vt:lpstr>Action Team –  Housing</vt:lpstr>
      <vt:lpstr>Outline for the Meeting</vt:lpstr>
      <vt:lpstr>Introductions</vt:lpstr>
      <vt:lpstr>Laramie County Community Partnership</vt:lpstr>
      <vt:lpstr>Envision Center</vt:lpstr>
      <vt:lpstr>Common Agenda Recap</vt:lpstr>
      <vt:lpstr>Continuum of Care</vt:lpstr>
      <vt:lpstr>Wyoming CoC</vt:lpstr>
      <vt:lpstr>Housing in the News</vt:lpstr>
    </vt:vector>
  </TitlesOfParts>
  <Company>Cheyenne Regional Medical 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Team –  Healthy Behaviors</dc:title>
  <dc:creator>Amy Spieker</dc:creator>
  <cp:lastModifiedBy>Amy Spieker</cp:lastModifiedBy>
  <cp:revision>57</cp:revision>
  <cp:lastPrinted>2019-02-05T16:12:50Z</cp:lastPrinted>
  <dcterms:created xsi:type="dcterms:W3CDTF">2019-02-05T14:19:17Z</dcterms:created>
  <dcterms:modified xsi:type="dcterms:W3CDTF">2020-02-25T16:03:27Z</dcterms:modified>
</cp:coreProperties>
</file>