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83" r:id="rId4"/>
    <p:sldId id="260" r:id="rId5"/>
    <p:sldId id="292" r:id="rId6"/>
    <p:sldId id="298" r:id="rId7"/>
    <p:sldId id="294" r:id="rId8"/>
    <p:sldId id="295" r:id="rId9"/>
    <p:sldId id="275" r:id="rId10"/>
    <p:sldId id="293" r:id="rId11"/>
    <p:sldId id="29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1455" autoAdjust="0"/>
  </p:normalViewPr>
  <p:slideViewPr>
    <p:cSldViewPr snapToGrid="0">
      <p:cViewPr varScale="1">
        <p:scale>
          <a:sx n="72" d="100"/>
          <a:sy n="72" d="100"/>
        </p:scale>
        <p:origin x="96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158E5F-6A04-4230-B1ED-DF071DCA83C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687E460-35A6-4F85-94FF-BD7E4CC9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46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for someone to take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7E460-35A6-4F85-94FF-BD7E4CC9E3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4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7E460-35A6-4F85-94FF-BD7E4CC9E3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7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44CE5-059C-4F69-8370-82605EE984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90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7E460-35A6-4F85-94FF-BD7E4CC9E3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0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9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0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0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6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63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3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1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6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BA8343F-667E-4FB4-BE7E-025CC86BB2D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1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4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BA8343F-667E-4FB4-BE7E-025CC86BB2D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08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yoleg.gov/InterimCommittee/2020/SMC-2020042403.02-20LSO-0701-Emergencygovernmentaction-Covid-19WD05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ma.gov/news-release/2020/03/31/coronavirus-covid-19-pandemic-non-congregate-shelteri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Action Team – </a:t>
            </a:r>
            <a:br>
              <a:rPr lang="en-US" dirty="0" smtClean="0"/>
            </a:br>
            <a:r>
              <a:rPr lang="en-US" dirty="0" smtClean="0"/>
              <a:t>Housing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Laramie county community partnership</a:t>
            </a:r>
          </a:p>
          <a:p>
            <a:r>
              <a:rPr lang="en-US" dirty="0" smtClean="0"/>
              <a:t>4/28/2019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0D69D3-3A84-444B-8FE4-832F88AE5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3849" y="5537198"/>
            <a:ext cx="2687951" cy="67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0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on Family Shelter and Resource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General updates</a:t>
            </a:r>
          </a:p>
          <a:p>
            <a:pPr lvl="1"/>
            <a:r>
              <a:rPr lang="en-US" sz="2800" dirty="0" smtClean="0"/>
              <a:t>Funding</a:t>
            </a:r>
          </a:p>
          <a:p>
            <a:pPr lvl="1"/>
            <a:r>
              <a:rPr lang="en-US" sz="2800" dirty="0" smtClean="0"/>
              <a:t>Location</a:t>
            </a:r>
          </a:p>
          <a:p>
            <a:pPr lvl="1"/>
            <a:r>
              <a:rPr lang="en-US" sz="2800" dirty="0" smtClean="0"/>
              <a:t>Workgroup</a:t>
            </a:r>
          </a:p>
          <a:p>
            <a:pPr lvl="1"/>
            <a:r>
              <a:rPr lang="en-US" sz="2800" dirty="0" smtClean="0"/>
              <a:t>Next steps</a:t>
            </a:r>
          </a:p>
          <a:p>
            <a:r>
              <a:rPr lang="en-US" sz="3200" dirty="0" smtClean="0"/>
              <a:t>How you can be involved?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96351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good of the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04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for the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Who are we?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Introductions – In Chat Box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LCCP 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Update on COVID and housing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Letter to Auditor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Data gathering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Current legislation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Our action – Brenda </a:t>
            </a:r>
            <a:r>
              <a:rPr lang="en-US" sz="2400" dirty="0" smtClean="0"/>
              <a:t>Birkle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Available funding and </a:t>
            </a:r>
            <a:r>
              <a:rPr lang="en-US" sz="2400" dirty="0" err="1" smtClean="0"/>
              <a:t>CoC</a:t>
            </a:r>
            <a:r>
              <a:rPr lang="en-US" sz="2400" dirty="0" smtClean="0"/>
              <a:t> Update – Robin </a:t>
            </a:r>
            <a:r>
              <a:rPr lang="en-US" sz="2400" dirty="0" err="1" smtClean="0"/>
              <a:t>Bocanegra</a:t>
            </a: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Update on family shelter and campus – Lori Kempter</a:t>
            </a:r>
            <a:endParaRPr lang="en-US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For the Good of the Order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58616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Laramie County Community Partnership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300" dirty="0"/>
              <a:t>“The mission of the Laramie County Community Partnership </a:t>
            </a:r>
            <a:r>
              <a:rPr lang="en-US" sz="4300" dirty="0" smtClean="0"/>
              <a:t>is </a:t>
            </a:r>
            <a:r>
              <a:rPr lang="en-US" sz="4300" dirty="0"/>
              <a:t>to maximize resources and influence change to improve conditions of well being for people in Laramie County.”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5511" y="875962"/>
            <a:ext cx="9347922" cy="9007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Housing Action Team – Common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511" y="1942819"/>
            <a:ext cx="7429579" cy="410555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want a system where </a:t>
            </a:r>
          </a:p>
          <a:p>
            <a:pPr lvl="1"/>
            <a:r>
              <a:rPr lang="en-US" sz="2400" dirty="0" smtClean="0"/>
              <a:t>Partners and participants are aware of available resources</a:t>
            </a:r>
          </a:p>
          <a:p>
            <a:pPr lvl="1"/>
            <a:r>
              <a:rPr lang="en-US" sz="2400" dirty="0" smtClean="0"/>
              <a:t>Appropriate housing options exist across the housing spectrum</a:t>
            </a:r>
          </a:p>
          <a:p>
            <a:pPr lvl="2"/>
            <a:r>
              <a:rPr lang="en-US" sz="1800" dirty="0" smtClean="0"/>
              <a:t>Including for individuals on fixed incomes, families, children, individuals with mental health issues, and substance abuse disorders  </a:t>
            </a:r>
          </a:p>
          <a:p>
            <a:pPr lvl="1"/>
            <a:r>
              <a:rPr lang="en-US" sz="2400" dirty="0" smtClean="0"/>
              <a:t>Opportunities exist for people to build skills and resources to achieve sustainable housing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0683433" y="1585732"/>
            <a:ext cx="555585" cy="381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and COVID-19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610" y="1964857"/>
            <a:ext cx="3921287" cy="4023360"/>
          </a:xfrm>
        </p:spPr>
        <p:txBody>
          <a:bodyPr/>
          <a:lstStyle/>
          <a:p>
            <a:r>
              <a:rPr lang="en-US" sz="2800" dirty="0" smtClean="0"/>
              <a:t>Letter to Auditor </a:t>
            </a:r>
            <a:r>
              <a:rPr lang="en-US" sz="2800" dirty="0" err="1" smtClean="0"/>
              <a:t>Racines</a:t>
            </a:r>
            <a:endParaRPr lang="en-US" sz="2800" dirty="0" smtClean="0"/>
          </a:p>
          <a:p>
            <a:r>
              <a:rPr lang="en-US" sz="2800" dirty="0" smtClean="0"/>
              <a:t>Data Gathering </a:t>
            </a:r>
            <a:r>
              <a:rPr lang="en-US" sz="2800" dirty="0" smtClean="0"/>
              <a:t>Efforts</a:t>
            </a:r>
          </a:p>
          <a:p>
            <a:pPr lvl="1"/>
            <a:r>
              <a:rPr lang="en-US" sz="2600" dirty="0" smtClean="0"/>
              <a:t>Organizations asking about eviction to clients and landlords</a:t>
            </a:r>
          </a:p>
          <a:p>
            <a:pPr lvl="1"/>
            <a:r>
              <a:rPr lang="en-US" sz="2600" dirty="0" smtClean="0"/>
              <a:t>Wyoming 2-1-1</a:t>
            </a:r>
          </a:p>
          <a:p>
            <a:pPr lvl="1"/>
            <a:r>
              <a:rPr lang="en-US" sz="2600" dirty="0" smtClean="0"/>
              <a:t>Do you have data?</a:t>
            </a:r>
            <a:endParaRPr lang="en-US" sz="2600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126" y="2083980"/>
            <a:ext cx="7211726" cy="378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368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role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no statewide ban on evictions and foreclosures, what is our role?</a:t>
            </a:r>
          </a:p>
          <a:p>
            <a:pPr lvl="1"/>
            <a:r>
              <a:rPr lang="en-US" sz="3000" dirty="0" smtClean="0"/>
              <a:t>Campaign to inform landlords/renters of options/resources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1819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Proposed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Temporary program through WCDA</a:t>
            </a:r>
          </a:p>
          <a:p>
            <a:r>
              <a:rPr lang="en-US" sz="2800" dirty="0" smtClean="0"/>
              <a:t>Funding for landlords affected by unpaid rent</a:t>
            </a:r>
          </a:p>
          <a:p>
            <a:pPr lvl="1"/>
            <a:r>
              <a:rPr lang="en-US" sz="2600" dirty="0" smtClean="0"/>
              <a:t>Lost 25% of more of rental income generated by property due to COVID</a:t>
            </a:r>
          </a:p>
          <a:p>
            <a:pPr lvl="1"/>
            <a:r>
              <a:rPr lang="en-US" sz="2600" dirty="0" smtClean="0"/>
              <a:t>From March 13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and show loss within 45 days</a:t>
            </a:r>
          </a:p>
          <a:p>
            <a:pPr lvl="1"/>
            <a:r>
              <a:rPr lang="en-US" sz="2600" dirty="0" smtClean="0"/>
              <a:t>Renters must</a:t>
            </a:r>
          </a:p>
          <a:p>
            <a:pPr lvl="2"/>
            <a:r>
              <a:rPr lang="en-US" sz="2200" dirty="0" smtClean="0"/>
              <a:t>Be at or below 200% of FPL</a:t>
            </a:r>
          </a:p>
          <a:p>
            <a:pPr lvl="2"/>
            <a:r>
              <a:rPr lang="en-US" sz="2200" dirty="0" smtClean="0"/>
              <a:t>Experienced lost hour income, terminated, or have reduced hours due to COVID</a:t>
            </a:r>
          </a:p>
          <a:p>
            <a:pPr lvl="1"/>
            <a:r>
              <a:rPr lang="en-US" sz="2600" dirty="0" smtClean="0"/>
              <a:t>Landlords must</a:t>
            </a:r>
          </a:p>
          <a:p>
            <a:pPr lvl="2"/>
            <a:r>
              <a:rPr lang="en-US" sz="2200" dirty="0" smtClean="0"/>
              <a:t>Not evict due to ability to pay</a:t>
            </a:r>
          </a:p>
          <a:p>
            <a:pPr lvl="2"/>
            <a:r>
              <a:rPr lang="en-US" sz="2200" dirty="0" smtClean="0"/>
              <a:t>Not charge rent when receiving payment from this fund</a:t>
            </a:r>
          </a:p>
          <a:p>
            <a:pPr lvl="1"/>
            <a:endParaRPr lang="en-US" sz="26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9833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next steps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332720" cy="4023360"/>
          </a:xfrm>
        </p:spPr>
        <p:txBody>
          <a:bodyPr>
            <a:normAutofit/>
          </a:bodyPr>
          <a:lstStyle/>
          <a:p>
            <a:pPr lvl="1"/>
            <a:r>
              <a:rPr lang="en-US" sz="3000" dirty="0" smtClean="0"/>
              <a:t>What if landlord doesn’t choose to apply for funds? Is there protection for renters?</a:t>
            </a:r>
          </a:p>
          <a:p>
            <a:pPr lvl="1"/>
            <a:r>
              <a:rPr lang="en-US" sz="3000" dirty="0" smtClean="0"/>
              <a:t>What is considered COVID related?</a:t>
            </a:r>
          </a:p>
          <a:p>
            <a:pPr lvl="1"/>
            <a:r>
              <a:rPr lang="en-US" sz="3000" dirty="0" smtClean="0"/>
              <a:t>Is total funding sufficient?</a:t>
            </a:r>
          </a:p>
          <a:p>
            <a:pPr lvl="1"/>
            <a:r>
              <a:rPr lang="en-US" sz="3000" dirty="0" smtClean="0"/>
              <a:t>Timing – 45 days after declaration of public health emergency, what of those that experience loss further out</a:t>
            </a:r>
            <a:r>
              <a:rPr lang="en-US" sz="3000" dirty="0" smtClean="0"/>
              <a:t>?</a:t>
            </a:r>
          </a:p>
          <a:p>
            <a:pPr lvl="1"/>
            <a:endParaRPr lang="en-US" sz="3000" dirty="0"/>
          </a:p>
          <a:p>
            <a:pPr lvl="1"/>
            <a:r>
              <a:rPr lang="en-US" sz="3000" dirty="0" smtClean="0"/>
              <a:t>What do we want our next steps to be?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983019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</a:t>
            </a:r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97280" y="1845734"/>
            <a:ext cx="9534326" cy="402336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Category B of FEMA’s Public Assistance Program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Non-Congregate Sheltering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Community Services Block Grant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Received an additional $5 million through CARES Act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Expected to be contracted an distributed by early June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Emergency Solution Grant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Additional $1.1 million for WY in early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Community Development Block Grant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How can this group help?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01168" lvl="1" indent="0">
              <a:buNone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89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7486</TotalTime>
  <Words>434</Words>
  <Application>Microsoft Office PowerPoint</Application>
  <PresentationFormat>Widescreen</PresentationFormat>
  <Paragraphs>74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Retrospect</vt:lpstr>
      <vt:lpstr>Action Team –  Housing</vt:lpstr>
      <vt:lpstr>Outline for the Meeting</vt:lpstr>
      <vt:lpstr>Laramie County Community Partnership</vt:lpstr>
      <vt:lpstr>Housing Action Team – Common Agenda</vt:lpstr>
      <vt:lpstr>Housing and COVID-19</vt:lpstr>
      <vt:lpstr>Our role </vt:lpstr>
      <vt:lpstr>Proposed Legislation</vt:lpstr>
      <vt:lpstr>Questions and next steps </vt:lpstr>
      <vt:lpstr>Housing Funding</vt:lpstr>
      <vt:lpstr>Updates on Family Shelter and Resource Center</vt:lpstr>
      <vt:lpstr>For the good of the order</vt:lpstr>
    </vt:vector>
  </TitlesOfParts>
  <Company>Cheyenne Regional Medical 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Team –  Healthy Behaviors</dc:title>
  <dc:creator>Amy Spieker</dc:creator>
  <cp:lastModifiedBy>Amy Spieker</cp:lastModifiedBy>
  <cp:revision>70</cp:revision>
  <cp:lastPrinted>2019-02-05T16:12:50Z</cp:lastPrinted>
  <dcterms:created xsi:type="dcterms:W3CDTF">2019-02-05T14:19:17Z</dcterms:created>
  <dcterms:modified xsi:type="dcterms:W3CDTF">2020-04-29T18:37:49Z</dcterms:modified>
</cp:coreProperties>
</file>