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83" r:id="rId4"/>
    <p:sldId id="260" r:id="rId5"/>
    <p:sldId id="302" r:id="rId6"/>
    <p:sldId id="300" r:id="rId7"/>
    <p:sldId id="301" r:id="rId8"/>
    <p:sldId id="297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81455" autoAdjust="0"/>
  </p:normalViewPr>
  <p:slideViewPr>
    <p:cSldViewPr snapToGrid="0">
      <p:cViewPr varScale="1">
        <p:scale>
          <a:sx n="72" d="100"/>
          <a:sy n="72" d="100"/>
        </p:scale>
        <p:origin x="96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158E5F-6A04-4230-B1ED-DF071DCA83C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687E460-35A6-4F85-94FF-BD7E4CC9E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46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for someone to take notes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7E460-35A6-4F85-94FF-BD7E4CC9E3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4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7E460-35A6-4F85-94FF-BD7E4CC9E3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71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44CE5-059C-4F69-8370-82605EE984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90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59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0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0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067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632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32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12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65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BA8343F-667E-4FB4-BE7E-025CC86BB2D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14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43F-667E-4FB4-BE7E-025CC86BB2D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49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BA8343F-667E-4FB4-BE7E-025CC86BB2D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071318E-FA5A-4A81-86A5-0F40E727353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08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nts.gov/web/grants/view-opportunity.html?oppId=327754&amp;utm_source=HUD+Exchange+Mailing+List&amp;utm_campaign=b4e5aabc4a-VHRMP-Program-NOFA-2020_6%2F19%2F2020&amp;utm_medium=email&amp;utm_term=0_f32b935a5f-b4e5aabc4a-19317757" TargetMode="External"/><Relationship Id="rId2" Type="http://schemas.openxmlformats.org/officeDocument/2006/relationships/hyperlink" Target="https://www.cheyennecity.org/DocumentCenter/View/31671/Applicatio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Action Team – </a:t>
            </a:r>
            <a:br>
              <a:rPr lang="en-US" dirty="0" smtClean="0"/>
            </a:br>
            <a:r>
              <a:rPr lang="en-US" dirty="0" smtClean="0"/>
              <a:t>Housing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Laramie county community partnership</a:t>
            </a:r>
          </a:p>
          <a:p>
            <a:r>
              <a:rPr lang="en-US" dirty="0" smtClean="0"/>
              <a:t>6/23/2020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B0D69D3-3A84-444B-8FE4-832F88AE59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3849" y="5537198"/>
            <a:ext cx="2687951" cy="67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05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for the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Who are we?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Introductions – In Chat Box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LCCP 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Community Land Trust – Brenda Birkle, My Front Door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Update </a:t>
            </a:r>
            <a:r>
              <a:rPr lang="en-US" sz="2800" dirty="0" smtClean="0"/>
              <a:t>on COVID and housing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Discussion on funding opportunities and receipt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Barriers to utilizing funding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Update on </a:t>
            </a:r>
            <a:r>
              <a:rPr lang="en-US" sz="2600" dirty="0" err="1" smtClean="0"/>
              <a:t>CoC</a:t>
            </a:r>
            <a:r>
              <a:rPr lang="en-US" sz="2600" dirty="0" smtClean="0"/>
              <a:t> Collaboration</a:t>
            </a:r>
            <a:endParaRPr lang="en-US" sz="2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For the Good of the Order</a:t>
            </a:r>
          </a:p>
        </p:txBody>
      </p:sp>
    </p:spTree>
    <p:extLst>
      <p:ext uri="{BB962C8B-B14F-4D97-AF65-F5344CB8AC3E}">
        <p14:creationId xmlns:p14="http://schemas.microsoft.com/office/powerpoint/2010/main" val="358616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Laramie County Community Partnership</a:t>
            </a:r>
            <a:endParaRPr lang="en-US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300" dirty="0"/>
              <a:t>“The mission of the Laramie County Community Partnership </a:t>
            </a:r>
            <a:r>
              <a:rPr lang="en-US" sz="4300" dirty="0" smtClean="0"/>
              <a:t>is </a:t>
            </a:r>
            <a:r>
              <a:rPr lang="en-US" sz="4300" dirty="0"/>
              <a:t>to maximize resources and influence change to improve conditions of well being for people in Laramie County.”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5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5511" y="875962"/>
            <a:ext cx="9347922" cy="9007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Housing Action Team – Common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511" y="1942819"/>
            <a:ext cx="7429579" cy="410555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want a system where </a:t>
            </a:r>
          </a:p>
          <a:p>
            <a:pPr lvl="1"/>
            <a:r>
              <a:rPr lang="en-US" sz="2400" dirty="0" smtClean="0"/>
              <a:t>Partners and participants are aware of available resources</a:t>
            </a:r>
          </a:p>
          <a:p>
            <a:pPr lvl="1"/>
            <a:r>
              <a:rPr lang="en-US" sz="2400" dirty="0" smtClean="0"/>
              <a:t>Appropriate housing options exist across the housing spectrum</a:t>
            </a:r>
          </a:p>
          <a:p>
            <a:pPr lvl="2"/>
            <a:r>
              <a:rPr lang="en-US" sz="1800" dirty="0" smtClean="0"/>
              <a:t>Including for individuals on fixed incomes, families, children, individuals with mental health issues, and substance abuse disorders  </a:t>
            </a:r>
          </a:p>
          <a:p>
            <a:pPr lvl="1"/>
            <a:r>
              <a:rPr lang="en-US" sz="2400" dirty="0" smtClean="0"/>
              <a:t>Opportunities exist for people to build skills and resources to achieve sustainable housing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0683433" y="1585732"/>
            <a:ext cx="555585" cy="3819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Land Trust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Brenda Birkle, My Front Door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244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hlinkClick r:id="rId2"/>
              </a:rPr>
              <a:t>CDBG Funding Deadline Extended </a:t>
            </a:r>
            <a:r>
              <a:rPr lang="en-US" sz="2800" dirty="0" smtClean="0"/>
              <a:t>– July 6th</a:t>
            </a:r>
          </a:p>
          <a:p>
            <a:r>
              <a:rPr lang="en-US" sz="2800" dirty="0" smtClean="0"/>
              <a:t>CSBG Funding Update – Dasa, CALC</a:t>
            </a:r>
          </a:p>
          <a:p>
            <a:r>
              <a:rPr lang="en-US" sz="2800" dirty="0" smtClean="0">
                <a:hlinkClick r:id="rId3"/>
              </a:rPr>
              <a:t>Veterans Housing Rehabilitation and </a:t>
            </a:r>
            <a:r>
              <a:rPr lang="en-US" sz="2800" dirty="0" err="1" smtClean="0">
                <a:hlinkClick r:id="rId3"/>
              </a:rPr>
              <a:t>Modications</a:t>
            </a:r>
            <a:endParaRPr lang="en-US" sz="2800" dirty="0" smtClean="0"/>
          </a:p>
          <a:p>
            <a:r>
              <a:rPr lang="en-US" sz="2800" dirty="0" smtClean="0"/>
              <a:t>WCDA Rent and Mortgage Assistance Program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4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for this Team?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 on partnership with the </a:t>
            </a:r>
            <a:r>
              <a:rPr lang="en-US" dirty="0" err="1" smtClean="0"/>
              <a:t>CoC</a:t>
            </a:r>
            <a:r>
              <a:rPr lang="en-US" dirty="0" smtClean="0"/>
              <a:t> – Robin</a:t>
            </a:r>
            <a:endParaRPr lang="en-US" dirty="0"/>
          </a:p>
          <a:p>
            <a:r>
              <a:rPr lang="en-US" dirty="0" smtClean="0"/>
              <a:t>Continue to share updates and identify opportunities for collaboration</a:t>
            </a:r>
          </a:p>
          <a:p>
            <a:r>
              <a:rPr lang="en-US" dirty="0" smtClean="0"/>
              <a:t>Develop smaller working teams as specific projects are identified</a:t>
            </a:r>
          </a:p>
          <a:p>
            <a:pPr lvl="1"/>
            <a:r>
              <a:rPr lang="en-US" dirty="0" smtClean="0"/>
              <a:t>Example: Family Center Workgroup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79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the good of the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80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12078</TotalTime>
  <Words>239</Words>
  <Application>Microsoft Office PowerPoint</Application>
  <PresentationFormat>Widescreen</PresentationFormat>
  <Paragraphs>39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Retrospect</vt:lpstr>
      <vt:lpstr>Action Team –  Housing</vt:lpstr>
      <vt:lpstr>Outline for the Meeting</vt:lpstr>
      <vt:lpstr>Laramie County Community Partnership</vt:lpstr>
      <vt:lpstr>Housing Action Team – Common Agenda</vt:lpstr>
      <vt:lpstr>Community Land Trust </vt:lpstr>
      <vt:lpstr>Housing Updates</vt:lpstr>
      <vt:lpstr>Next Steps for this Team?</vt:lpstr>
      <vt:lpstr>For the good of the order</vt:lpstr>
    </vt:vector>
  </TitlesOfParts>
  <Company>Cheyenne Regional Medical  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Team –  Healthy Behaviors</dc:title>
  <dc:creator>Amy Spieker</dc:creator>
  <cp:lastModifiedBy>Amy Spieker</cp:lastModifiedBy>
  <cp:revision>77</cp:revision>
  <cp:lastPrinted>2019-02-05T16:12:50Z</cp:lastPrinted>
  <dcterms:created xsi:type="dcterms:W3CDTF">2019-02-05T14:19:17Z</dcterms:created>
  <dcterms:modified xsi:type="dcterms:W3CDTF">2020-06-23T16:26:09Z</dcterms:modified>
</cp:coreProperties>
</file>