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83" r:id="rId4"/>
    <p:sldId id="260" r:id="rId5"/>
    <p:sldId id="302" r:id="rId6"/>
    <p:sldId id="300" r:id="rId7"/>
    <p:sldId id="303" r:id="rId8"/>
    <p:sldId id="306" r:id="rId9"/>
    <p:sldId id="305" r:id="rId10"/>
    <p:sldId id="304" r:id="rId11"/>
    <p:sldId id="29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1455" autoAdjust="0"/>
  </p:normalViewPr>
  <p:slideViewPr>
    <p:cSldViewPr snapToGrid="0">
      <p:cViewPr varScale="1">
        <p:scale>
          <a:sx n="72" d="100"/>
          <a:sy n="72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158E5F-6A04-4230-B1ED-DF071DCA83C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87E460-35A6-4F85-94FF-BD7E4CC9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someone to take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note taker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44CE5-059C-4F69-8370-82605EE984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9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3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1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A8343F-667E-4FB4-BE7E-025CC86BB2D3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8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yomingcda.com/" TargetMode="External"/><Relationship Id="rId2" Type="http://schemas.openxmlformats.org/officeDocument/2006/relationships/hyperlink" Target="https://www.washingtonpost.com/business/2020/07/24/faq-federal-eviction-moratoriu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OCbfq79cIb2dXu3LRpbZNDrONNzvSqTc/vie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fred.stlouisfed.org/series/WYU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er.gotowebinar.com/register/5303111015313233166" TargetMode="External"/><Relationship Id="rId7" Type="http://schemas.openxmlformats.org/officeDocument/2006/relationships/hyperlink" Target="https://improvepophealth.org/affordable-housing-virtual-summit" TargetMode="External"/><Relationship Id="rId2" Type="http://schemas.openxmlformats.org/officeDocument/2006/relationships/hyperlink" Target="https://events.r20.constantcontact.com/register/eventReg?oeidk=a07egk5yfcpcf4fdcba&amp;oseq=&amp;c=&amp;ch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hcm.org/categories/the-state-of-homelessness-in-america" TargetMode="External"/><Relationship Id="rId5" Type="http://schemas.openxmlformats.org/officeDocument/2006/relationships/hyperlink" Target="https://www.nihcm.org/categories/homelessness-covid-19-a-merger-of-two-epidemics" TargetMode="External"/><Relationship Id="rId4" Type="http://schemas.openxmlformats.org/officeDocument/2006/relationships/hyperlink" Target="https://us02web.zoom.us/webinar/register/8515924220188/WN_-Sj6q0-aQcOgQfHzGksSrw?eType=EmailBlastContent&amp;eId=cc400150-3453-4f8a-8d24-374e3c9ccfa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Team – </a:t>
            </a:r>
            <a:br>
              <a:rPr lang="en-US" dirty="0" smtClean="0"/>
            </a:br>
            <a:r>
              <a:rPr lang="en-US" dirty="0" smtClean="0"/>
              <a:t>Housing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Laramie county community partnership</a:t>
            </a:r>
          </a:p>
          <a:p>
            <a:r>
              <a:rPr lang="en-US" smtClean="0"/>
              <a:t>7/28/2020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0D69D3-3A84-444B-8FE4-832F88AE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3849" y="5537198"/>
            <a:ext cx="2687951" cy="6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Lori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Lori moving on to her next big role.</a:t>
            </a:r>
          </a:p>
          <a:p>
            <a:endParaRPr lang="en-US" sz="2800" dirty="0"/>
          </a:p>
          <a:p>
            <a:r>
              <a:rPr lang="en-US" sz="2800" dirty="0" smtClean="0"/>
              <a:t>Need a co-lead for the housing action team.  Please let me know if you are interested.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1547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good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Who are we?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Introductions – In Chat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LCCP 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Update </a:t>
            </a:r>
            <a:r>
              <a:rPr lang="en-US" sz="2800" dirty="0" smtClean="0"/>
              <a:t>on COVID and </a:t>
            </a:r>
            <a:r>
              <a:rPr lang="en-US" sz="2800" dirty="0" smtClean="0"/>
              <a:t>housing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Learning Opportunities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 </a:t>
            </a:r>
            <a:r>
              <a:rPr lang="en-US" sz="2800" dirty="0" smtClean="0"/>
              <a:t>the Good of the Order</a:t>
            </a:r>
          </a:p>
        </p:txBody>
      </p:sp>
    </p:spTree>
    <p:extLst>
      <p:ext uri="{BB962C8B-B14F-4D97-AF65-F5344CB8AC3E}">
        <p14:creationId xmlns:p14="http://schemas.microsoft.com/office/powerpoint/2010/main" val="35861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Laramie County Community Partnership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“The mission of the Laramie County Community Partnership </a:t>
            </a:r>
            <a:r>
              <a:rPr lang="en-US" sz="4300" dirty="0" smtClean="0"/>
              <a:t>is </a:t>
            </a:r>
            <a:r>
              <a:rPr lang="en-US" sz="4300" dirty="0"/>
              <a:t>to maximize resources and influence change to improve conditions of well being for people in Laramie County.”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511" y="875962"/>
            <a:ext cx="9347922" cy="900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Housing Action Team – Common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511" y="1942819"/>
            <a:ext cx="7429579" cy="41055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want a system where </a:t>
            </a:r>
          </a:p>
          <a:p>
            <a:pPr lvl="1"/>
            <a:r>
              <a:rPr lang="en-US" sz="2400" dirty="0" smtClean="0"/>
              <a:t>Partners and participants are aware of available resources</a:t>
            </a:r>
          </a:p>
          <a:p>
            <a:pPr lvl="1"/>
            <a:r>
              <a:rPr lang="en-US" sz="2400" dirty="0" smtClean="0"/>
              <a:t>Appropriate housing options exist across the housing spectrum</a:t>
            </a:r>
          </a:p>
          <a:p>
            <a:pPr lvl="2"/>
            <a:r>
              <a:rPr lang="en-US" sz="1800" dirty="0" smtClean="0"/>
              <a:t>Including for individuals on fixed incomes, families, children, individuals with mental health issues, and substance abuse disorders  </a:t>
            </a:r>
          </a:p>
          <a:p>
            <a:pPr lvl="1"/>
            <a:r>
              <a:rPr lang="en-US" sz="2400" dirty="0" smtClean="0"/>
              <a:t>Opportunities exist for people to build skills and resources to achieve sustainable housing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83433" y="1585732"/>
            <a:ext cx="555585" cy="381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Coordinated Entry/Data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Ensure that individuals receive the right services in the community</a:t>
            </a:r>
          </a:p>
          <a:p>
            <a:r>
              <a:rPr lang="en-US" sz="2800" dirty="0" smtClean="0"/>
              <a:t>Currently use the HMIS system</a:t>
            </a:r>
          </a:p>
          <a:p>
            <a:pPr lvl="1"/>
            <a:r>
              <a:rPr lang="en-US" sz="2400" dirty="0" smtClean="0"/>
              <a:t>Requirement for those receiving HUD funding (who in our community is using?)</a:t>
            </a:r>
          </a:p>
          <a:p>
            <a:pPr lvl="1"/>
            <a:r>
              <a:rPr lang="en-US" sz="2400" dirty="0" smtClean="0"/>
              <a:t>Can be used by other community partners ($250 annual fee)</a:t>
            </a:r>
          </a:p>
          <a:p>
            <a:pPr lvl="2"/>
            <a:r>
              <a:rPr lang="en-US" sz="1800" dirty="0" smtClean="0"/>
              <a:t>Shared measurement</a:t>
            </a:r>
          </a:p>
          <a:p>
            <a:pPr lvl="2"/>
            <a:r>
              <a:rPr lang="en-US" sz="1800" dirty="0" smtClean="0"/>
              <a:t>Vision of both coordinating care and preventing homelessness</a:t>
            </a:r>
          </a:p>
          <a:p>
            <a:pPr lvl="1"/>
            <a:r>
              <a:rPr lang="en-US" sz="2400" dirty="0" smtClean="0"/>
              <a:t>Requested data from the system to look at impacts of COVID</a:t>
            </a:r>
          </a:p>
          <a:p>
            <a:pPr marL="201168" lvl="1" indent="0">
              <a:buNone/>
            </a:pPr>
            <a:endParaRPr lang="en-US" sz="2400" dirty="0" smtClean="0"/>
          </a:p>
          <a:p>
            <a:pPr marL="201168" lvl="1" indent="0">
              <a:buNone/>
            </a:pPr>
            <a:r>
              <a:rPr lang="en-US" sz="2400" dirty="0" smtClean="0"/>
              <a:t>Update on EPIC </a:t>
            </a:r>
            <a:r>
              <a:rPr lang="en-US" sz="2400" dirty="0" err="1" smtClean="0"/>
              <a:t>CareLink</a:t>
            </a:r>
            <a:r>
              <a:rPr lang="en-US" sz="2400" dirty="0" smtClean="0"/>
              <a:t> tool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045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CDBG public hearing on funding</a:t>
            </a:r>
            <a:endParaRPr lang="en-US" sz="2800" dirty="0" smtClean="0"/>
          </a:p>
          <a:p>
            <a:r>
              <a:rPr lang="en-US" sz="2800" dirty="0" smtClean="0"/>
              <a:t>CSBG Funding Update </a:t>
            </a:r>
            <a:endParaRPr lang="en-US" sz="2800" dirty="0" smtClean="0"/>
          </a:p>
          <a:p>
            <a:r>
              <a:rPr lang="en-US" sz="2800" dirty="0" smtClean="0">
                <a:hlinkClick r:id="rId2"/>
              </a:rPr>
              <a:t>Federal Eviction Moratorium ended 7/24 </a:t>
            </a:r>
            <a:endParaRPr lang="en-US" sz="2800" dirty="0" smtClean="0"/>
          </a:p>
          <a:p>
            <a:pPr lvl="2"/>
            <a:r>
              <a:rPr lang="en-US" sz="2000" dirty="0" smtClean="0"/>
              <a:t>1/3 of renters were in rentals with federally backed mortgages</a:t>
            </a:r>
          </a:p>
          <a:p>
            <a:r>
              <a:rPr lang="en-US" sz="2800" dirty="0" smtClean="0">
                <a:hlinkClick r:id="rId3"/>
              </a:rPr>
              <a:t>Wyoming Community Develop Authority COVID relief</a:t>
            </a: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State Lands and Investment Board – COVID relief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94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Updates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of enhanced </a:t>
            </a:r>
            <a:r>
              <a:rPr lang="en-US" dirty="0" smtClean="0">
                <a:hlinkClick r:id="rId2"/>
              </a:rPr>
              <a:t>unemployment</a:t>
            </a:r>
            <a:r>
              <a:rPr lang="en-US" dirty="0" smtClean="0"/>
              <a:t> – 7.6% in June (peak in April at 9.6%)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910" y="2411386"/>
            <a:ext cx="9258057" cy="235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4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211 Data – through 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986" y="1737360"/>
            <a:ext cx="6513014" cy="44086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64" y="1578934"/>
            <a:ext cx="4959536" cy="45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Community Information Exchange Summit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Using Care Act Funds to Strategically Respond to Public Health and Economic Crises Among People Experiencing Homelessness </a:t>
            </a:r>
            <a:r>
              <a:rPr lang="en-US" dirty="0" smtClean="0"/>
              <a:t>– Wednesday, July 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Preparing for the Coming Eviction Crisis </a:t>
            </a:r>
            <a:r>
              <a:rPr lang="en-US" dirty="0" smtClean="0"/>
              <a:t>– Tuesday, August 11 </a:t>
            </a:r>
          </a:p>
          <a:p>
            <a:r>
              <a:rPr lang="en-US" dirty="0" smtClean="0">
                <a:hlinkClick r:id="rId4"/>
              </a:rPr>
              <a:t>Housing Stability and Coronavirus Response and Recovery </a:t>
            </a:r>
            <a:r>
              <a:rPr lang="en-US" dirty="0" smtClean="0"/>
              <a:t>– July 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/>
              </a:rPr>
              <a:t>Homelessness and COVID-19: A Merger of two Epidemics </a:t>
            </a:r>
            <a:r>
              <a:rPr lang="en-US" dirty="0" smtClean="0"/>
              <a:t>– Recording </a:t>
            </a:r>
          </a:p>
          <a:p>
            <a:r>
              <a:rPr lang="en-US" dirty="0" smtClean="0">
                <a:hlinkClick r:id="rId6"/>
              </a:rPr>
              <a:t>Infographic on Homelessness and Health</a:t>
            </a:r>
            <a:r>
              <a:rPr lang="en-US" baseline="30000" dirty="0" smtClean="0">
                <a:hlinkClick r:id="rId6"/>
              </a:rPr>
              <a:t> </a:t>
            </a:r>
            <a:endParaRPr lang="en-US" baseline="30000" dirty="0" smtClean="0"/>
          </a:p>
          <a:p>
            <a:r>
              <a:rPr lang="en-US" dirty="0" smtClean="0">
                <a:hlinkClick r:id="rId7"/>
              </a:rPr>
              <a:t>Online Summit: Innovations in naturally Affordable Housing </a:t>
            </a:r>
            <a:r>
              <a:rPr lang="en-US" dirty="0" smtClean="0"/>
              <a:t>– August 11-12</a:t>
            </a:r>
          </a:p>
        </p:txBody>
      </p:sp>
    </p:spTree>
    <p:extLst>
      <p:ext uri="{BB962C8B-B14F-4D97-AF65-F5344CB8AC3E}">
        <p14:creationId xmlns:p14="http://schemas.microsoft.com/office/powerpoint/2010/main" val="38112984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12125</TotalTime>
  <Words>388</Words>
  <Application>Microsoft Office PowerPoint</Application>
  <PresentationFormat>Widescreen</PresentationFormat>
  <Paragraphs>56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Retrospect</vt:lpstr>
      <vt:lpstr>Action Team –  Housing</vt:lpstr>
      <vt:lpstr>Outline for the Meeting</vt:lpstr>
      <vt:lpstr>Laramie County Community Partnership</vt:lpstr>
      <vt:lpstr>Housing Action Team – Common Agenda</vt:lpstr>
      <vt:lpstr>Coordinated Entry/Data Collection</vt:lpstr>
      <vt:lpstr>Housing Updates</vt:lpstr>
      <vt:lpstr>Housing Updates - Continued</vt:lpstr>
      <vt:lpstr>211 Data – through June</vt:lpstr>
      <vt:lpstr>Opportunities for Learning</vt:lpstr>
      <vt:lpstr>Thanks Lori</vt:lpstr>
      <vt:lpstr>For the good of the order</vt:lpstr>
    </vt:vector>
  </TitlesOfParts>
  <Company>Cheyenne Regional Medical 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Team –  Healthy Behaviors</dc:title>
  <dc:creator>Amy Spieker</dc:creator>
  <cp:lastModifiedBy>Amy Spieker</cp:lastModifiedBy>
  <cp:revision>82</cp:revision>
  <cp:lastPrinted>2019-02-05T16:12:50Z</cp:lastPrinted>
  <dcterms:created xsi:type="dcterms:W3CDTF">2019-02-05T14:19:17Z</dcterms:created>
  <dcterms:modified xsi:type="dcterms:W3CDTF">2020-07-28T16:28:33Z</dcterms:modified>
</cp:coreProperties>
</file>